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7" r:id="rId2"/>
    <p:sldMasterId id="2147483652" r:id="rId3"/>
  </p:sldMasterIdLst>
  <p:notesMasterIdLst>
    <p:notesMasterId r:id="rId13"/>
  </p:notesMasterIdLst>
  <p:handoutMasterIdLst>
    <p:handoutMasterId r:id="rId14"/>
  </p:handout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82"/>
  </p:normalViewPr>
  <p:slideViewPr>
    <p:cSldViewPr snapToGrid="0" snapToObjects="1" showGuides="1">
      <p:cViewPr varScale="1">
        <p:scale>
          <a:sx n="130" d="100"/>
          <a:sy n="130" d="100"/>
        </p:scale>
        <p:origin x="138" y="462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C9AC6B-C440-4B7A-B016-8719C31A33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259A2-3F85-47BB-86FC-806594601A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B996C-6A66-427B-9B19-C2D5A7E090A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DD578-6938-48DC-943D-579C02C64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FBD8C-ED43-461E-A069-C6A5B95562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9C59-F619-411A-B0EF-773C9D27D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97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2C56-AB29-4040-9DDF-A1C20257B332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61B89-02DC-49E2-A54C-A8C7FF19F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0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7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8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6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2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6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61B89-02DC-49E2-A54C-A8C7FF19FD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081" y="4598607"/>
            <a:ext cx="2416273" cy="213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VIBE</a:t>
            </a:r>
          </a:p>
          <a:p>
            <a:pPr lvl="0"/>
            <a:r>
              <a:rPr lang="en-US" dirty="0"/>
              <a:t>2017 Year in Review</a:t>
            </a:r>
          </a:p>
        </p:txBody>
      </p:sp>
    </p:spTree>
    <p:extLst>
      <p:ext uri="{BB962C8B-B14F-4D97-AF65-F5344CB8AC3E}">
        <p14:creationId xmlns:p14="http://schemas.microsoft.com/office/powerpoint/2010/main" val="175530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8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7440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20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8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675530"/>
            <a:ext cx="2540000" cy="172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3" name="Picture 12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37" y="4675530"/>
            <a:ext cx="2540000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107"/>
            <a:ext cx="2416273" cy="212486"/>
          </a:xfrm>
          <a:prstGeom prst="rect">
            <a:avLst/>
          </a:prstGeom>
        </p:spPr>
      </p:pic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41" y="4675530"/>
            <a:ext cx="2539991" cy="1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3" name="Picture 1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219956"/>
            <a:ext cx="1371600" cy="923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9039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CA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3" r:id="rId2"/>
    <p:sldLayoutId id="2147483674" r:id="rId3"/>
    <p:sldLayoutId id="2147483675" r:id="rId4"/>
    <p:sldLayoutId id="2147483677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3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FCBF3331-A8EF-49F3-BAFF-F03E9A79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81" y="66367"/>
            <a:ext cx="424829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6329" y="184354"/>
            <a:ext cx="6972300" cy="2641756"/>
          </a:xfrm>
        </p:spPr>
        <p:txBody>
          <a:bodyPr anchor="b">
            <a:normAutofit/>
          </a:bodyPr>
          <a:lstStyle/>
          <a:p>
            <a:r>
              <a:rPr lang="en-US" sz="8000" dirty="0"/>
              <a:t>Tree Power</a:t>
            </a:r>
          </a:p>
          <a:p>
            <a:r>
              <a:rPr lang="en-US" sz="2000" dirty="0"/>
              <a:t>Powering IoT Sensor Networks with </a:t>
            </a:r>
          </a:p>
          <a:p>
            <a:r>
              <a:rPr lang="en-US" sz="2000" dirty="0"/>
              <a:t>Harvested Energy From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9864C-0AFB-4381-A03F-E8B8DC731F4C}"/>
              </a:ext>
            </a:extLst>
          </p:cNvPr>
          <p:cNvSpPr txBox="1"/>
          <p:nvPr/>
        </p:nvSpPr>
        <p:spPr>
          <a:xfrm>
            <a:off x="2939903" y="4060209"/>
            <a:ext cx="423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Stevens &amp; Nick Purcell</a:t>
            </a:r>
          </a:p>
        </p:txBody>
      </p:sp>
    </p:spTree>
    <p:extLst>
      <p:ext uri="{BB962C8B-B14F-4D97-AF65-F5344CB8AC3E}">
        <p14:creationId xmlns:p14="http://schemas.microsoft.com/office/powerpoint/2010/main" val="20384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4B76AB-CCA1-4B94-9A9B-ED42C5787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BE628-68E4-4563-A679-DC9CCC41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Find natural and renewable energy sources</a:t>
            </a:r>
          </a:p>
          <a:p>
            <a:r>
              <a:rPr lang="en-US" b="0" dirty="0"/>
              <a:t>Create a network of smart trees that can aggregate data from a large and remote region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F94DE-95DC-4D8F-A846-30FECF315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Alternative Monitoring for use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9898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/ Theory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362727" y="1880591"/>
            <a:ext cx="3534112" cy="18560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Trees attempt to maintain a 70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1600" dirty="0"/>
              <a:t> internal temperature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Seebeck</a:t>
            </a:r>
            <a:r>
              <a:rPr lang="en-US" sz="1600" dirty="0"/>
              <a:t> Effect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0F5C-3E0C-4D08-A1C8-F2E7E404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73" y="274793"/>
            <a:ext cx="4419600" cy="350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F386E8-883D-4561-B93A-82A52A8D98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2" y="3079356"/>
            <a:ext cx="3932751" cy="1908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14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9F2FA3-AE6C-41E8-BC80-0599BA06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026" y="210497"/>
            <a:ext cx="5816847" cy="360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362727" y="1880591"/>
            <a:ext cx="8373059" cy="25390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Ran for ~9 Hours</a:t>
            </a:r>
          </a:p>
          <a:p>
            <a:r>
              <a:rPr lang="en-US" sz="1600" dirty="0"/>
              <a:t>18:00 – 03:00</a:t>
            </a:r>
          </a:p>
          <a:p>
            <a:endParaRPr lang="en-US" sz="1600" dirty="0"/>
          </a:p>
          <a:p>
            <a:r>
              <a:rPr lang="en-US" sz="1600" dirty="0"/>
              <a:t>~ 2 mV </a:t>
            </a:r>
          </a:p>
          <a:p>
            <a:endParaRPr lang="en-US" sz="1600" dirty="0"/>
          </a:p>
          <a:p>
            <a:r>
              <a:rPr lang="en-US" sz="1600" dirty="0"/>
              <a:t>~ 7 Hours</a:t>
            </a:r>
          </a:p>
        </p:txBody>
      </p:sp>
    </p:spTree>
    <p:extLst>
      <p:ext uri="{BB962C8B-B14F-4D97-AF65-F5344CB8AC3E}">
        <p14:creationId xmlns:p14="http://schemas.microsoft.com/office/powerpoint/2010/main" val="1176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315E4E3-FDBC-41A2-9CC9-4618D6E2B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2403" y="1256949"/>
            <a:ext cx="8184662" cy="99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409269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Experiments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F3DCAD-69A3-4E7B-9137-6EDF7626AC60}"/>
              </a:ext>
            </a:extLst>
          </p:cNvPr>
          <p:cNvSpPr txBox="1">
            <a:spLocks/>
          </p:cNvSpPr>
          <p:nvPr/>
        </p:nvSpPr>
        <p:spPr>
          <a:xfrm>
            <a:off x="2165487" y="1436914"/>
            <a:ext cx="5060622" cy="22602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801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Trees Smart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C4B-88DC-443C-835D-0B892CE26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base"/>
            <a:r>
              <a:rPr lang="en-US" b="0" dirty="0"/>
              <a:t>The TEG charges a battery.  A circuit detects when it is sufficiently charged and activates the environmental sensors and wireless transmitter.</a:t>
            </a:r>
          </a:p>
          <a:p>
            <a:pPr fontAlgn="base"/>
            <a:r>
              <a:rPr lang="en-US" b="0" dirty="0"/>
              <a:t>Sensors include CO, CO2, O3, and dB</a:t>
            </a:r>
          </a:p>
          <a:p>
            <a:pPr fontAlgn="base"/>
            <a:r>
              <a:rPr lang="en-US" b="0" dirty="0"/>
              <a:t>XBEE / LORA info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C4B-88DC-443C-835D-0B892CE26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1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3723" y="371510"/>
            <a:ext cx="8184662" cy="991998"/>
          </a:xfrm>
        </p:spPr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CFD86-30DF-4162-9410-AE70E7979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918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100</Words>
  <Application>Microsoft Office PowerPoint</Application>
  <PresentationFormat>On-screen Show (16:9)</PresentationFormat>
  <Paragraphs>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Encode Sans Normal Black</vt:lpstr>
      <vt:lpstr>Lucida Grande</vt:lpstr>
      <vt:lpstr>Open Sans</vt:lpstr>
      <vt:lpstr>Open Sans Light</vt:lpstr>
      <vt:lpstr>Times New Roman</vt:lpstr>
      <vt:lpstr>Uni Sans</vt:lpstr>
      <vt:lpstr>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James Stevens</cp:lastModifiedBy>
  <cp:revision>72</cp:revision>
  <dcterms:created xsi:type="dcterms:W3CDTF">2014-10-14T00:51:43Z</dcterms:created>
  <dcterms:modified xsi:type="dcterms:W3CDTF">2019-08-13T04:16:48Z</dcterms:modified>
</cp:coreProperties>
</file>